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4" r:id="rId1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9" Type="http://schemas.openxmlformats.org/officeDocument/2006/relationships/slide" Target="slides/slide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59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1" name="Google Shape;41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7.png"/></Relationships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615"/>
          <p:cNvSpPr txBox="1"/>
          <p:nvPr>
            <p:ph type="title"/>
          </p:nvPr>
        </p:nvSpPr>
        <p:spPr>
          <a:xfrm>
            <a:off x="188100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615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